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88DAB4-5806-4B09-A62F-6A93FB71F0BE}" v="53" dt="2024-09-28T17:52:07.7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74" y="1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C1030-5E74-A38D-1BD7-5D38E3E18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E3512F-589A-4117-8E5E-B793C386F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B1F2AD-BA61-90F1-D9D4-0E23FD92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04F9EF-F1A6-A4DF-D6A5-4E4C777DE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384661-5052-C84F-9FE9-8EA17FCF5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2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F4554C-19EC-B6CA-CC44-3BD72AD9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94A4992-8F74-089F-33D7-37DBE3792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FA8B59-9711-062F-02E7-83573705C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DFA6804-FBC3-3888-824C-70B5D4992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4307AB-32A1-678E-B34E-D66388B5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5545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5D233E0-BD32-7E2C-0CE6-A05320B678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54E207-37A4-94E5-E121-850B760AF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527A95-DFFC-D4E1-8F2D-CDEA33722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94EA1-2D15-842E-CD12-1E9CD3FEE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6DF1E5-7A6C-2FBC-7105-25EACF44C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683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E3A4DB-F0FC-B5B2-157F-6EAB4E54F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B2594A-4B71-E7F9-E647-B36B33C38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E7C7A-0F40-FA9B-4179-859EBEA9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60C15A-E52E-3CC2-1D98-8A5048F90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954EB0-758A-9552-612F-C1AB61EFF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896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20EE0F-A8DE-71BC-7A67-9964C821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AD2D34-0FA1-D63E-6BD3-65D448787D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AA5802-4AB8-87A8-5019-8EFBF767C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D47C41-D8C9-95F3-E9F8-C5EDFED29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87341-5687-3E1E-7286-DB4B40135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7989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C5E656-5D57-4E6D-779E-EAFBD6614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175B29-3AE8-8CD8-FBBB-507822325B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C24AB1-15BB-3878-BF0B-370B8AB35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2A5BEF-3E96-78FD-F14C-4C2A085A1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FF8BE6-5EDF-5453-1269-D8D830E4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A2ED342-C4D6-394A-9534-473785ECD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54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03D35B-19A0-0A42-6FFA-02DAA90D7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2F6763-1080-3BBC-0417-F567234AF2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44740F-20B0-788A-3124-B69247EE0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7C4DA84-622F-F0FE-94F8-7B0E64819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E26211-F835-00C4-7453-AB00B08E2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3FB2695-7CBB-F54A-EDCE-1E4C7D6F5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BAAE91-CC07-8BE9-488E-435A2B767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A3B2176-03A3-A878-3869-E9CE41A4C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8076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A43E1D-247E-748A-3C32-84FB809C6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106ADB-023C-1F4E-959A-ABF6E511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318941D-0A58-C828-F119-5D9A9C3A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553DB4-65CE-BC87-544F-7C3D11F53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662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085FDD2-2571-FBE3-018A-C1C979620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84955F6-BF69-6256-06A6-DD30FAB93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802A01-3096-F200-3F4A-75482B0DD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652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5EF131-4720-1DBC-A0F7-D9B526EE6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E51879-BBA9-BC78-0388-17A0C5D45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4FD723-220F-E20B-7A0A-09A48E1DA0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07FE0F-9210-3AB7-D3F1-07DF3C796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871D42-5FCB-58CD-FBE2-6A6F7BB76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9A094A-E6CE-2C47-2358-CFF9A62B5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657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54FE0E-8E3F-9156-CBC8-7A450EA61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596B5DB-1074-06BB-8F6E-4B62F1E992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4A5FDB-51B2-9F01-F165-D0B6AF68E3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C26A78-6F41-039C-65B2-28FF8095B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B4F616-2BD6-D8A4-CAF0-C2B710072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2E8051-0C29-8098-A872-D77E716F5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713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37DBD7F-CE7D-3058-2A65-76D66A8FF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F17D90-0BC6-DA13-26BA-753848A05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952BFB-1062-37BF-C970-329091246D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67AE8B1-CDCD-4514-9035-B5B81D492920}" type="datetimeFigureOut">
              <a:rPr lang="ko-KR" altLang="en-US" smtClean="0"/>
              <a:t>2024-09-29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676A69-237C-BDF3-6531-E1A2359F30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D1EB65-BFF2-AB16-7A33-AF6C4658D4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105B83-7802-4E7C-AE92-608EAB28E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617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 descr="스크린샷, 텍스트, 애니메이션, 만화 영화이(가) 표시된 사진&#10;&#10;자동 생성된 설명">
            <a:extLst>
              <a:ext uri="{FF2B5EF4-FFF2-40B4-BE49-F238E27FC236}">
                <a16:creationId xmlns:a16="http://schemas.microsoft.com/office/drawing/2014/main" id="{DBCFC16E-FAB3-0F5F-A1A9-7343E7D33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15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그래픽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A35FB63D-BD17-25A5-91C0-BBB60FECC7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05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폰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EFAE0A12-0861-BB28-A459-8C6D23F1B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801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멀티미디어 소프트웨어, 회로이(가) 표시된 사진&#10;&#10;자동 생성된 설명">
            <a:extLst>
              <a:ext uri="{FF2B5EF4-FFF2-40B4-BE49-F238E27FC236}">
                <a16:creationId xmlns:a16="http://schemas.microsoft.com/office/drawing/2014/main" id="{4E75DAE2-9AD0-3C25-0DBA-554BD0C33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2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0AE5F84-24B7-45CE-98A3-8881025A6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910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CB50541D-2908-2EC6-D8AF-74E90A7665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641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0BF63D22-73A0-F77C-35A1-C27BEA5AE9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1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멀티미디어 소프트웨어, 득점판이(가) 표시된 사진&#10;&#10;자동 생성된 설명">
            <a:extLst>
              <a:ext uri="{FF2B5EF4-FFF2-40B4-BE49-F238E27FC236}">
                <a16:creationId xmlns:a16="http://schemas.microsoft.com/office/drawing/2014/main" id="{3B0017A3-888B-C358-7CF2-922C241E6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120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461E9F0D-01EC-2EDC-2BB5-E7F452032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503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득점판, 스크린샷이(가) 표시된 사진&#10;&#10;자동 생성된 설명">
            <a:extLst>
              <a:ext uri="{FF2B5EF4-FFF2-40B4-BE49-F238E27FC236}">
                <a16:creationId xmlns:a16="http://schemas.microsoft.com/office/drawing/2014/main" id="{751909BA-64F8-5EF1-8F64-05B4C32076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422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PC 게임, 스크린샷, 디지털 합성이(가) 표시된 사진&#10;&#10;자동 생성된 설명">
            <a:extLst>
              <a:ext uri="{FF2B5EF4-FFF2-40B4-BE49-F238E27FC236}">
                <a16:creationId xmlns:a16="http://schemas.microsoft.com/office/drawing/2014/main" id="{5CC95EF8-7854-BE45-6B23-CB5A94449F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399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F62ECFD0-A63B-BA28-7E94-DAFCBA8D5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401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PC 게임, 스크린샷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C5762683-DB2B-B684-3CF4-B0B8139D4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3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멀티미디어 소프트웨어, 소프트웨어이(가) 표시된 사진&#10;&#10;자동 생성된 설명">
            <a:extLst>
              <a:ext uri="{FF2B5EF4-FFF2-40B4-BE49-F238E27FC236}">
                <a16:creationId xmlns:a16="http://schemas.microsoft.com/office/drawing/2014/main" id="{1EA630F0-98E3-EB5B-A218-283A855B7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300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스크린샷, PC 게임, 텍스트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99F59CC4-D98C-40EF-BB00-94A99D45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6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PC 게임, 스크린샷, 비디오 게임 소프트웨어이(가) 표시된 사진&#10;&#10;자동 생성된 설명">
            <a:extLst>
              <a:ext uri="{FF2B5EF4-FFF2-40B4-BE49-F238E27FC236}">
                <a16:creationId xmlns:a16="http://schemas.microsoft.com/office/drawing/2014/main" id="{B0649E1D-741A-F47F-7F0B-FB459CA97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34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그래픽 디자인, 그래픽이(가) 표시된 사진&#10;&#10;자동 생성된 설명">
            <a:extLst>
              <a:ext uri="{FF2B5EF4-FFF2-40B4-BE49-F238E27FC236}">
                <a16:creationId xmlns:a16="http://schemas.microsoft.com/office/drawing/2014/main" id="{5887DAA0-0819-38AC-F233-21E873A7C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5639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폰트, PC 게임이(가) 표시된 사진&#10;&#10;자동 생성된 설명">
            <a:extLst>
              <a:ext uri="{FF2B5EF4-FFF2-40B4-BE49-F238E27FC236}">
                <a16:creationId xmlns:a16="http://schemas.microsoft.com/office/drawing/2014/main" id="{9C63EF5F-3AF5-A755-5B6C-6A3AAB508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2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BE50CBC3-C943-338C-7553-AF94A869A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5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비디오, PC 게임이(가) 표시된 사진&#10;&#10;자동 생성된 설명">
            <a:extLst>
              <a:ext uri="{FF2B5EF4-FFF2-40B4-BE49-F238E27FC236}">
                <a16:creationId xmlns:a16="http://schemas.microsoft.com/office/drawing/2014/main" id="{60754EF7-42D4-44E4-4F7F-5B6930EE4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177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0FCDDB1-00B9-3C8E-3A7B-A286952E2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54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56E308-63DA-910C-FA9B-6C9A5A8F58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69867-A145-3568-CD11-F59E1156E7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7B3D4E2-99AC-7A19-E0FB-634FC5BD8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811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와이드스크린</PresentationFormat>
  <Paragraphs>0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김세현</dc:creator>
  <cp:lastModifiedBy>김세현</cp:lastModifiedBy>
  <cp:revision>1</cp:revision>
  <dcterms:created xsi:type="dcterms:W3CDTF">2024-09-28T17:48:08Z</dcterms:created>
  <dcterms:modified xsi:type="dcterms:W3CDTF">2024-09-28T17:54:20Z</dcterms:modified>
</cp:coreProperties>
</file>